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0" r:id="rId2"/>
    <p:sldId id="271" r:id="rId3"/>
    <p:sldId id="257" r:id="rId4"/>
    <p:sldId id="264" r:id="rId5"/>
    <p:sldId id="265"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6" d="100"/>
          <a:sy n="66" d="100"/>
        </p:scale>
        <p:origin x="90" y="1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903F63-4565-4242-AA22-11C92602A76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2FB3AAB-E4D3-4EB8-BFDD-516323EAA67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487522B-766B-46BA-8B3A-A11A6D531C78}"/>
              </a:ext>
            </a:extLst>
          </p:cNvPr>
          <p:cNvSpPr>
            <a:spLocks noGrp="1"/>
          </p:cNvSpPr>
          <p:nvPr>
            <p:ph type="dt" sz="half" idx="10"/>
          </p:nvPr>
        </p:nvSpPr>
        <p:spPr/>
        <p:txBody>
          <a:bodyPr/>
          <a:lstStyle/>
          <a:p>
            <a:fld id="{1FDD97C5-8F24-4991-914A-8AEA57D65B00}" type="datetimeFigureOut">
              <a:rPr lang="en-US" smtClean="0"/>
              <a:t>8/3/2022</a:t>
            </a:fld>
            <a:endParaRPr lang="en-US"/>
          </a:p>
        </p:txBody>
      </p:sp>
      <p:sp>
        <p:nvSpPr>
          <p:cNvPr id="5" name="Footer Placeholder 4">
            <a:extLst>
              <a:ext uri="{FF2B5EF4-FFF2-40B4-BE49-F238E27FC236}">
                <a16:creationId xmlns:a16="http://schemas.microsoft.com/office/drawing/2014/main" id="{5DBD91A9-B701-4D1C-9C02-BE13F5F0BA6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909539-E43F-420F-98E1-BA237D3BC12C}"/>
              </a:ext>
            </a:extLst>
          </p:cNvPr>
          <p:cNvSpPr>
            <a:spLocks noGrp="1"/>
          </p:cNvSpPr>
          <p:nvPr>
            <p:ph type="sldNum" sz="quarter" idx="12"/>
          </p:nvPr>
        </p:nvSpPr>
        <p:spPr/>
        <p:txBody>
          <a:bodyPr/>
          <a:lstStyle/>
          <a:p>
            <a:fld id="{E1FBA800-0770-406F-8A1B-9D8DDD962074}" type="slidenum">
              <a:rPr lang="en-US" smtClean="0"/>
              <a:t>‹#›</a:t>
            </a:fld>
            <a:endParaRPr lang="en-US"/>
          </a:p>
        </p:txBody>
      </p:sp>
    </p:spTree>
    <p:extLst>
      <p:ext uri="{BB962C8B-B14F-4D97-AF65-F5344CB8AC3E}">
        <p14:creationId xmlns:p14="http://schemas.microsoft.com/office/powerpoint/2010/main" val="28196721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6770C9-56FC-4535-9A7D-7363A95801B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8F1B268-5C49-4C8F-BE34-C4A34DF2381F}"/>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27C735A-D25A-4357-8975-53B11B71E93D}"/>
              </a:ext>
            </a:extLst>
          </p:cNvPr>
          <p:cNvSpPr>
            <a:spLocks noGrp="1"/>
          </p:cNvSpPr>
          <p:nvPr>
            <p:ph type="dt" sz="half" idx="10"/>
          </p:nvPr>
        </p:nvSpPr>
        <p:spPr/>
        <p:txBody>
          <a:bodyPr/>
          <a:lstStyle/>
          <a:p>
            <a:fld id="{1FDD97C5-8F24-4991-914A-8AEA57D65B00}" type="datetimeFigureOut">
              <a:rPr lang="en-US" smtClean="0"/>
              <a:t>8/3/2022</a:t>
            </a:fld>
            <a:endParaRPr lang="en-US"/>
          </a:p>
        </p:txBody>
      </p:sp>
      <p:sp>
        <p:nvSpPr>
          <p:cNvPr id="5" name="Footer Placeholder 4">
            <a:extLst>
              <a:ext uri="{FF2B5EF4-FFF2-40B4-BE49-F238E27FC236}">
                <a16:creationId xmlns:a16="http://schemas.microsoft.com/office/drawing/2014/main" id="{E9B93A9E-8B68-4E1E-8D73-ABA1810AEA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308A789-8CC5-4390-9F71-22D7FAAE7AF6}"/>
              </a:ext>
            </a:extLst>
          </p:cNvPr>
          <p:cNvSpPr>
            <a:spLocks noGrp="1"/>
          </p:cNvSpPr>
          <p:nvPr>
            <p:ph type="sldNum" sz="quarter" idx="12"/>
          </p:nvPr>
        </p:nvSpPr>
        <p:spPr/>
        <p:txBody>
          <a:bodyPr/>
          <a:lstStyle/>
          <a:p>
            <a:fld id="{E1FBA800-0770-406F-8A1B-9D8DDD962074}" type="slidenum">
              <a:rPr lang="en-US" smtClean="0"/>
              <a:t>‹#›</a:t>
            </a:fld>
            <a:endParaRPr lang="en-US"/>
          </a:p>
        </p:txBody>
      </p:sp>
    </p:spTree>
    <p:extLst>
      <p:ext uri="{BB962C8B-B14F-4D97-AF65-F5344CB8AC3E}">
        <p14:creationId xmlns:p14="http://schemas.microsoft.com/office/powerpoint/2010/main" val="24033941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881326-4C1E-475C-ABD5-9F25C3E6A00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3DAE3BB-A4F4-441C-A8AF-048F1D159BA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E1DC7AA7-D23F-444C-84FE-B113B1E4965E}"/>
              </a:ext>
            </a:extLst>
          </p:cNvPr>
          <p:cNvSpPr>
            <a:spLocks noGrp="1"/>
          </p:cNvSpPr>
          <p:nvPr>
            <p:ph type="dt" sz="half" idx="10"/>
          </p:nvPr>
        </p:nvSpPr>
        <p:spPr/>
        <p:txBody>
          <a:bodyPr/>
          <a:lstStyle/>
          <a:p>
            <a:fld id="{1FDD97C5-8F24-4991-914A-8AEA57D65B00}" type="datetimeFigureOut">
              <a:rPr lang="en-US" smtClean="0"/>
              <a:t>8/3/2022</a:t>
            </a:fld>
            <a:endParaRPr lang="en-US"/>
          </a:p>
        </p:txBody>
      </p:sp>
      <p:sp>
        <p:nvSpPr>
          <p:cNvPr id="5" name="Footer Placeholder 4">
            <a:extLst>
              <a:ext uri="{FF2B5EF4-FFF2-40B4-BE49-F238E27FC236}">
                <a16:creationId xmlns:a16="http://schemas.microsoft.com/office/drawing/2014/main" id="{6592809D-1B8F-4AA3-B1F1-744B6AF2456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43AECB2-D20E-495F-895C-A9C664D64CDE}"/>
              </a:ext>
            </a:extLst>
          </p:cNvPr>
          <p:cNvSpPr>
            <a:spLocks noGrp="1"/>
          </p:cNvSpPr>
          <p:nvPr>
            <p:ph type="sldNum" sz="quarter" idx="12"/>
          </p:nvPr>
        </p:nvSpPr>
        <p:spPr/>
        <p:txBody>
          <a:bodyPr/>
          <a:lstStyle/>
          <a:p>
            <a:fld id="{E1FBA800-0770-406F-8A1B-9D8DDD962074}" type="slidenum">
              <a:rPr lang="en-US" smtClean="0"/>
              <a:t>‹#›</a:t>
            </a:fld>
            <a:endParaRPr lang="en-US"/>
          </a:p>
        </p:txBody>
      </p:sp>
    </p:spTree>
    <p:extLst>
      <p:ext uri="{BB962C8B-B14F-4D97-AF65-F5344CB8AC3E}">
        <p14:creationId xmlns:p14="http://schemas.microsoft.com/office/powerpoint/2010/main" val="28962692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B6B802-05A5-41A3-88FD-C5CFE0DEEEC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E527FDD-6343-4998-B60D-25E50BBA7467}"/>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4C9E690-5959-45A3-B3DA-7C31675BC3BA}"/>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19852BB-D545-4652-92E5-CE9BA00480DA}"/>
              </a:ext>
            </a:extLst>
          </p:cNvPr>
          <p:cNvSpPr>
            <a:spLocks noGrp="1"/>
          </p:cNvSpPr>
          <p:nvPr>
            <p:ph type="dt" sz="half" idx="10"/>
          </p:nvPr>
        </p:nvSpPr>
        <p:spPr/>
        <p:txBody>
          <a:bodyPr/>
          <a:lstStyle/>
          <a:p>
            <a:fld id="{1FDD97C5-8F24-4991-914A-8AEA57D65B00}" type="datetimeFigureOut">
              <a:rPr lang="en-US" smtClean="0"/>
              <a:t>8/3/2022</a:t>
            </a:fld>
            <a:endParaRPr lang="en-US"/>
          </a:p>
        </p:txBody>
      </p:sp>
      <p:sp>
        <p:nvSpPr>
          <p:cNvPr id="6" name="Footer Placeholder 5">
            <a:extLst>
              <a:ext uri="{FF2B5EF4-FFF2-40B4-BE49-F238E27FC236}">
                <a16:creationId xmlns:a16="http://schemas.microsoft.com/office/drawing/2014/main" id="{3A32167D-2AB5-4224-8842-474D9EF3D49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43C976F-CBBC-45E8-B16E-6F0692A9F4CB}"/>
              </a:ext>
            </a:extLst>
          </p:cNvPr>
          <p:cNvSpPr>
            <a:spLocks noGrp="1"/>
          </p:cNvSpPr>
          <p:nvPr>
            <p:ph type="sldNum" sz="quarter" idx="12"/>
          </p:nvPr>
        </p:nvSpPr>
        <p:spPr/>
        <p:txBody>
          <a:bodyPr/>
          <a:lstStyle/>
          <a:p>
            <a:fld id="{E1FBA800-0770-406F-8A1B-9D8DDD962074}" type="slidenum">
              <a:rPr lang="en-US" smtClean="0"/>
              <a:t>‹#›</a:t>
            </a:fld>
            <a:endParaRPr lang="en-US"/>
          </a:p>
        </p:txBody>
      </p:sp>
    </p:spTree>
    <p:extLst>
      <p:ext uri="{BB962C8B-B14F-4D97-AF65-F5344CB8AC3E}">
        <p14:creationId xmlns:p14="http://schemas.microsoft.com/office/powerpoint/2010/main" val="29937182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111341-3947-4D31-A730-C50A94E0B13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742C4AA-6576-407E-922D-5413CA0D492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399DAED2-F42D-48AA-8FFA-E104D7D73B46}"/>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E1FCAA2-BDBE-4453-84EC-485AEAF93C8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A5C39D4E-FB70-4C34-AECE-F0CB934A0115}"/>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19D3C5C-0C41-47D7-AFDE-5527C1387568}"/>
              </a:ext>
            </a:extLst>
          </p:cNvPr>
          <p:cNvSpPr>
            <a:spLocks noGrp="1"/>
          </p:cNvSpPr>
          <p:nvPr>
            <p:ph type="dt" sz="half" idx="10"/>
          </p:nvPr>
        </p:nvSpPr>
        <p:spPr/>
        <p:txBody>
          <a:bodyPr/>
          <a:lstStyle/>
          <a:p>
            <a:fld id="{1FDD97C5-8F24-4991-914A-8AEA57D65B00}" type="datetimeFigureOut">
              <a:rPr lang="en-US" smtClean="0"/>
              <a:t>8/3/2022</a:t>
            </a:fld>
            <a:endParaRPr lang="en-US"/>
          </a:p>
        </p:txBody>
      </p:sp>
      <p:sp>
        <p:nvSpPr>
          <p:cNvPr id="8" name="Footer Placeholder 7">
            <a:extLst>
              <a:ext uri="{FF2B5EF4-FFF2-40B4-BE49-F238E27FC236}">
                <a16:creationId xmlns:a16="http://schemas.microsoft.com/office/drawing/2014/main" id="{504BD5D7-E2E8-4C97-AB70-D2FD8BF05CF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7665EC3-1CAE-46F8-B610-0C4CE699399A}"/>
              </a:ext>
            </a:extLst>
          </p:cNvPr>
          <p:cNvSpPr>
            <a:spLocks noGrp="1"/>
          </p:cNvSpPr>
          <p:nvPr>
            <p:ph type="sldNum" sz="quarter" idx="12"/>
          </p:nvPr>
        </p:nvSpPr>
        <p:spPr/>
        <p:txBody>
          <a:bodyPr/>
          <a:lstStyle/>
          <a:p>
            <a:fld id="{E1FBA800-0770-406F-8A1B-9D8DDD962074}" type="slidenum">
              <a:rPr lang="en-US" smtClean="0"/>
              <a:t>‹#›</a:t>
            </a:fld>
            <a:endParaRPr lang="en-US"/>
          </a:p>
        </p:txBody>
      </p:sp>
    </p:spTree>
    <p:extLst>
      <p:ext uri="{BB962C8B-B14F-4D97-AF65-F5344CB8AC3E}">
        <p14:creationId xmlns:p14="http://schemas.microsoft.com/office/powerpoint/2010/main" val="42507376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A2DE0-4559-45F8-BC04-836F3045677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478060-5CAD-4230-AF13-B14875BB32DC}"/>
              </a:ext>
            </a:extLst>
          </p:cNvPr>
          <p:cNvSpPr>
            <a:spLocks noGrp="1"/>
          </p:cNvSpPr>
          <p:nvPr>
            <p:ph type="dt" sz="half" idx="10"/>
          </p:nvPr>
        </p:nvSpPr>
        <p:spPr/>
        <p:txBody>
          <a:bodyPr/>
          <a:lstStyle/>
          <a:p>
            <a:fld id="{1FDD97C5-8F24-4991-914A-8AEA57D65B00}" type="datetimeFigureOut">
              <a:rPr lang="en-US" smtClean="0"/>
              <a:t>8/3/2022</a:t>
            </a:fld>
            <a:endParaRPr lang="en-US"/>
          </a:p>
        </p:txBody>
      </p:sp>
      <p:sp>
        <p:nvSpPr>
          <p:cNvPr id="4" name="Footer Placeholder 3">
            <a:extLst>
              <a:ext uri="{FF2B5EF4-FFF2-40B4-BE49-F238E27FC236}">
                <a16:creationId xmlns:a16="http://schemas.microsoft.com/office/drawing/2014/main" id="{5146FE33-DAE8-46CC-B4C3-2785DFBE4F3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7114045-AB94-4E3C-9135-7E5FAACD6C00}"/>
              </a:ext>
            </a:extLst>
          </p:cNvPr>
          <p:cNvSpPr>
            <a:spLocks noGrp="1"/>
          </p:cNvSpPr>
          <p:nvPr>
            <p:ph type="sldNum" sz="quarter" idx="12"/>
          </p:nvPr>
        </p:nvSpPr>
        <p:spPr/>
        <p:txBody>
          <a:bodyPr/>
          <a:lstStyle/>
          <a:p>
            <a:fld id="{E1FBA800-0770-406F-8A1B-9D8DDD962074}" type="slidenum">
              <a:rPr lang="en-US" smtClean="0"/>
              <a:t>‹#›</a:t>
            </a:fld>
            <a:endParaRPr lang="en-US"/>
          </a:p>
        </p:txBody>
      </p:sp>
    </p:spTree>
    <p:extLst>
      <p:ext uri="{BB962C8B-B14F-4D97-AF65-F5344CB8AC3E}">
        <p14:creationId xmlns:p14="http://schemas.microsoft.com/office/powerpoint/2010/main" val="35024366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B8FA559-19EB-4229-83E1-35D81F46A048}"/>
              </a:ext>
            </a:extLst>
          </p:cNvPr>
          <p:cNvSpPr>
            <a:spLocks noGrp="1"/>
          </p:cNvSpPr>
          <p:nvPr>
            <p:ph type="dt" sz="half" idx="10"/>
          </p:nvPr>
        </p:nvSpPr>
        <p:spPr/>
        <p:txBody>
          <a:bodyPr/>
          <a:lstStyle/>
          <a:p>
            <a:fld id="{1FDD97C5-8F24-4991-914A-8AEA57D65B00}" type="datetimeFigureOut">
              <a:rPr lang="en-US" smtClean="0"/>
              <a:t>8/3/2022</a:t>
            </a:fld>
            <a:endParaRPr lang="en-US"/>
          </a:p>
        </p:txBody>
      </p:sp>
      <p:sp>
        <p:nvSpPr>
          <p:cNvPr id="3" name="Footer Placeholder 2">
            <a:extLst>
              <a:ext uri="{FF2B5EF4-FFF2-40B4-BE49-F238E27FC236}">
                <a16:creationId xmlns:a16="http://schemas.microsoft.com/office/drawing/2014/main" id="{D525EED6-8EB8-47A3-A87C-75B93B6733A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27448EF-5064-413A-929D-DA1E69F6764F}"/>
              </a:ext>
            </a:extLst>
          </p:cNvPr>
          <p:cNvSpPr>
            <a:spLocks noGrp="1"/>
          </p:cNvSpPr>
          <p:nvPr>
            <p:ph type="sldNum" sz="quarter" idx="12"/>
          </p:nvPr>
        </p:nvSpPr>
        <p:spPr/>
        <p:txBody>
          <a:bodyPr/>
          <a:lstStyle/>
          <a:p>
            <a:fld id="{E1FBA800-0770-406F-8A1B-9D8DDD962074}" type="slidenum">
              <a:rPr lang="en-US" smtClean="0"/>
              <a:t>‹#›</a:t>
            </a:fld>
            <a:endParaRPr lang="en-US"/>
          </a:p>
        </p:txBody>
      </p:sp>
    </p:spTree>
    <p:extLst>
      <p:ext uri="{BB962C8B-B14F-4D97-AF65-F5344CB8AC3E}">
        <p14:creationId xmlns:p14="http://schemas.microsoft.com/office/powerpoint/2010/main" val="25985764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D25B49-9765-4188-8049-6DE828A3818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7A52405-0031-462B-BA1D-922568EAFE2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AF65D1A-FCB7-46B3-A479-2E66B71D818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773514B-EBA8-4854-AD68-9C5B1B42527E}"/>
              </a:ext>
            </a:extLst>
          </p:cNvPr>
          <p:cNvSpPr>
            <a:spLocks noGrp="1"/>
          </p:cNvSpPr>
          <p:nvPr>
            <p:ph type="dt" sz="half" idx="10"/>
          </p:nvPr>
        </p:nvSpPr>
        <p:spPr/>
        <p:txBody>
          <a:bodyPr/>
          <a:lstStyle/>
          <a:p>
            <a:fld id="{1FDD97C5-8F24-4991-914A-8AEA57D65B00}" type="datetimeFigureOut">
              <a:rPr lang="en-US" smtClean="0"/>
              <a:t>8/3/2022</a:t>
            </a:fld>
            <a:endParaRPr lang="en-US"/>
          </a:p>
        </p:txBody>
      </p:sp>
      <p:sp>
        <p:nvSpPr>
          <p:cNvPr id="6" name="Footer Placeholder 5">
            <a:extLst>
              <a:ext uri="{FF2B5EF4-FFF2-40B4-BE49-F238E27FC236}">
                <a16:creationId xmlns:a16="http://schemas.microsoft.com/office/drawing/2014/main" id="{651FC981-F57D-4CB6-B779-BFD4695122B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43479D7-F7BD-46E9-9220-E6E63EEF5F74}"/>
              </a:ext>
            </a:extLst>
          </p:cNvPr>
          <p:cNvSpPr>
            <a:spLocks noGrp="1"/>
          </p:cNvSpPr>
          <p:nvPr>
            <p:ph type="sldNum" sz="quarter" idx="12"/>
          </p:nvPr>
        </p:nvSpPr>
        <p:spPr/>
        <p:txBody>
          <a:bodyPr/>
          <a:lstStyle/>
          <a:p>
            <a:fld id="{E1FBA800-0770-406F-8A1B-9D8DDD962074}" type="slidenum">
              <a:rPr lang="en-US" smtClean="0"/>
              <a:t>‹#›</a:t>
            </a:fld>
            <a:endParaRPr lang="en-US"/>
          </a:p>
        </p:txBody>
      </p:sp>
    </p:spTree>
    <p:extLst>
      <p:ext uri="{BB962C8B-B14F-4D97-AF65-F5344CB8AC3E}">
        <p14:creationId xmlns:p14="http://schemas.microsoft.com/office/powerpoint/2010/main" val="6067795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B02565-4DE4-4EB0-8A4A-69487A656AB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28D5F5D-F221-43C0-AFEC-C3D8DB68244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7C71D27-EB94-44DB-8353-49EF008E16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BE020A23-F08F-4A45-BEF3-2DB797691543}"/>
              </a:ext>
            </a:extLst>
          </p:cNvPr>
          <p:cNvSpPr>
            <a:spLocks noGrp="1"/>
          </p:cNvSpPr>
          <p:nvPr>
            <p:ph type="dt" sz="half" idx="10"/>
          </p:nvPr>
        </p:nvSpPr>
        <p:spPr/>
        <p:txBody>
          <a:bodyPr/>
          <a:lstStyle/>
          <a:p>
            <a:fld id="{1FDD97C5-8F24-4991-914A-8AEA57D65B00}" type="datetimeFigureOut">
              <a:rPr lang="en-US" smtClean="0"/>
              <a:t>8/3/2022</a:t>
            </a:fld>
            <a:endParaRPr lang="en-US"/>
          </a:p>
        </p:txBody>
      </p:sp>
      <p:sp>
        <p:nvSpPr>
          <p:cNvPr id="6" name="Footer Placeholder 5">
            <a:extLst>
              <a:ext uri="{FF2B5EF4-FFF2-40B4-BE49-F238E27FC236}">
                <a16:creationId xmlns:a16="http://schemas.microsoft.com/office/drawing/2014/main" id="{EA89BA31-2993-45F4-B500-1AC1A4FCD3B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5646D63-FE27-4562-9563-DC19F5E4EE0D}"/>
              </a:ext>
            </a:extLst>
          </p:cNvPr>
          <p:cNvSpPr>
            <a:spLocks noGrp="1"/>
          </p:cNvSpPr>
          <p:nvPr>
            <p:ph type="sldNum" sz="quarter" idx="12"/>
          </p:nvPr>
        </p:nvSpPr>
        <p:spPr/>
        <p:txBody>
          <a:bodyPr/>
          <a:lstStyle/>
          <a:p>
            <a:fld id="{E1FBA800-0770-406F-8A1B-9D8DDD962074}" type="slidenum">
              <a:rPr lang="en-US" smtClean="0"/>
              <a:t>‹#›</a:t>
            </a:fld>
            <a:endParaRPr lang="en-US"/>
          </a:p>
        </p:txBody>
      </p:sp>
    </p:spTree>
    <p:extLst>
      <p:ext uri="{BB962C8B-B14F-4D97-AF65-F5344CB8AC3E}">
        <p14:creationId xmlns:p14="http://schemas.microsoft.com/office/powerpoint/2010/main" val="28923097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5FD5B4-0E65-420E-8FE3-40E7C524C16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4118FDE-63F7-4A2E-8E1A-642B53456427}"/>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7F1DB7D-759F-4DA1-8179-59899E7E62EF}"/>
              </a:ext>
            </a:extLst>
          </p:cNvPr>
          <p:cNvSpPr>
            <a:spLocks noGrp="1"/>
          </p:cNvSpPr>
          <p:nvPr>
            <p:ph type="dt" sz="half" idx="10"/>
          </p:nvPr>
        </p:nvSpPr>
        <p:spPr/>
        <p:txBody>
          <a:bodyPr/>
          <a:lstStyle/>
          <a:p>
            <a:fld id="{1FDD97C5-8F24-4991-914A-8AEA57D65B00}" type="datetimeFigureOut">
              <a:rPr lang="en-US" smtClean="0"/>
              <a:t>8/3/2022</a:t>
            </a:fld>
            <a:endParaRPr lang="en-US"/>
          </a:p>
        </p:txBody>
      </p:sp>
      <p:sp>
        <p:nvSpPr>
          <p:cNvPr id="5" name="Footer Placeholder 4">
            <a:extLst>
              <a:ext uri="{FF2B5EF4-FFF2-40B4-BE49-F238E27FC236}">
                <a16:creationId xmlns:a16="http://schemas.microsoft.com/office/drawing/2014/main" id="{A428B639-FBF4-4C84-AC38-19458471CF9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4FF0D0-1D9B-4CAF-87EF-4B8DDD188D37}"/>
              </a:ext>
            </a:extLst>
          </p:cNvPr>
          <p:cNvSpPr>
            <a:spLocks noGrp="1"/>
          </p:cNvSpPr>
          <p:nvPr>
            <p:ph type="sldNum" sz="quarter" idx="12"/>
          </p:nvPr>
        </p:nvSpPr>
        <p:spPr/>
        <p:txBody>
          <a:bodyPr/>
          <a:lstStyle/>
          <a:p>
            <a:fld id="{E1FBA800-0770-406F-8A1B-9D8DDD962074}" type="slidenum">
              <a:rPr lang="en-US" smtClean="0"/>
              <a:t>‹#›</a:t>
            </a:fld>
            <a:endParaRPr lang="en-US"/>
          </a:p>
        </p:txBody>
      </p:sp>
    </p:spTree>
    <p:extLst>
      <p:ext uri="{BB962C8B-B14F-4D97-AF65-F5344CB8AC3E}">
        <p14:creationId xmlns:p14="http://schemas.microsoft.com/office/powerpoint/2010/main" val="1953604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1B165AB-504D-4BAD-9A66-84E63954474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A1DC9BE-C545-4143-880B-16178903BCF4}"/>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BCFFD57-F5AA-4E2C-83D9-1DA75EB87C09}"/>
              </a:ext>
            </a:extLst>
          </p:cNvPr>
          <p:cNvSpPr>
            <a:spLocks noGrp="1"/>
          </p:cNvSpPr>
          <p:nvPr>
            <p:ph type="dt" sz="half" idx="10"/>
          </p:nvPr>
        </p:nvSpPr>
        <p:spPr/>
        <p:txBody>
          <a:bodyPr/>
          <a:lstStyle/>
          <a:p>
            <a:fld id="{1FDD97C5-8F24-4991-914A-8AEA57D65B00}" type="datetimeFigureOut">
              <a:rPr lang="en-US" smtClean="0"/>
              <a:t>8/3/2022</a:t>
            </a:fld>
            <a:endParaRPr lang="en-US"/>
          </a:p>
        </p:txBody>
      </p:sp>
      <p:sp>
        <p:nvSpPr>
          <p:cNvPr id="5" name="Footer Placeholder 4">
            <a:extLst>
              <a:ext uri="{FF2B5EF4-FFF2-40B4-BE49-F238E27FC236}">
                <a16:creationId xmlns:a16="http://schemas.microsoft.com/office/drawing/2014/main" id="{090933BC-FF0C-4622-A916-BF7EE46C7DF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36F137D-693C-40F9-ACAC-A9A684B8631B}"/>
              </a:ext>
            </a:extLst>
          </p:cNvPr>
          <p:cNvSpPr>
            <a:spLocks noGrp="1"/>
          </p:cNvSpPr>
          <p:nvPr>
            <p:ph type="sldNum" sz="quarter" idx="12"/>
          </p:nvPr>
        </p:nvSpPr>
        <p:spPr/>
        <p:txBody>
          <a:bodyPr/>
          <a:lstStyle/>
          <a:p>
            <a:fld id="{E1FBA800-0770-406F-8A1B-9D8DDD962074}" type="slidenum">
              <a:rPr lang="en-US" smtClean="0"/>
              <a:t>‹#›</a:t>
            </a:fld>
            <a:endParaRPr lang="en-US"/>
          </a:p>
        </p:txBody>
      </p:sp>
    </p:spTree>
    <p:extLst>
      <p:ext uri="{BB962C8B-B14F-4D97-AF65-F5344CB8AC3E}">
        <p14:creationId xmlns:p14="http://schemas.microsoft.com/office/powerpoint/2010/main" val="16755204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5463ECD-B099-4BE9-9CDB-27FA22935CD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2074CB5-DA49-4385-AC15-74BB3706DBE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C560401-AA87-4A92-A542-04C1A2C2B5B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FDD97C5-8F24-4991-914A-8AEA57D65B00}" type="datetimeFigureOut">
              <a:rPr lang="en-US" smtClean="0"/>
              <a:t>8/3/2022</a:t>
            </a:fld>
            <a:endParaRPr lang="en-US"/>
          </a:p>
        </p:txBody>
      </p:sp>
      <p:sp>
        <p:nvSpPr>
          <p:cNvPr id="5" name="Footer Placeholder 4">
            <a:extLst>
              <a:ext uri="{FF2B5EF4-FFF2-40B4-BE49-F238E27FC236}">
                <a16:creationId xmlns:a16="http://schemas.microsoft.com/office/drawing/2014/main" id="{77305E45-84C2-4A04-8EC1-CA873A018E0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F46F9D2-74C0-49A4-9AEC-859BA0D6782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1FBA800-0770-406F-8A1B-9D8DDD962074}" type="slidenum">
              <a:rPr lang="en-US" smtClean="0"/>
              <a:t>‹#›</a:t>
            </a:fld>
            <a:endParaRPr lang="en-US"/>
          </a:p>
        </p:txBody>
      </p:sp>
    </p:spTree>
    <p:extLst>
      <p:ext uri="{BB962C8B-B14F-4D97-AF65-F5344CB8AC3E}">
        <p14:creationId xmlns:p14="http://schemas.microsoft.com/office/powerpoint/2010/main" val="10277064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AutoShape 2" descr="Career Guidance and placement cell, SGGSJ Govt. College, Paonta Sahib -  Home | Facebook"/>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6" name="Picture 6"/>
          <p:cNvPicPr>
            <a:picLocks noChangeAspect="1" noChangeArrowheads="1"/>
          </p:cNvPicPr>
          <p:nvPr/>
        </p:nvPicPr>
        <p:blipFill>
          <a:blip r:embed="rId2" cstate="print"/>
          <a:srcRect/>
          <a:stretch>
            <a:fillRect/>
          </a:stretch>
        </p:blipFill>
        <p:spPr bwMode="auto">
          <a:xfrm>
            <a:off x="1752600" y="4572001"/>
            <a:ext cx="8534400" cy="2047875"/>
          </a:xfrm>
          <a:prstGeom prst="rect">
            <a:avLst/>
          </a:prstGeom>
          <a:noFill/>
          <a:ln w="9525">
            <a:noFill/>
            <a:miter lim="800000"/>
            <a:headEnd/>
            <a:tailEnd/>
          </a:ln>
          <a:effectLst/>
        </p:spPr>
      </p:pic>
      <p:sp>
        <p:nvSpPr>
          <p:cNvPr id="7" name="Rectangle 6"/>
          <p:cNvSpPr/>
          <p:nvPr/>
        </p:nvSpPr>
        <p:spPr>
          <a:xfrm>
            <a:off x="2058244" y="5132369"/>
            <a:ext cx="7923956" cy="954107"/>
          </a:xfrm>
          <a:prstGeom prst="rect">
            <a:avLst/>
          </a:prstGeom>
        </p:spPr>
        <p:txBody>
          <a:bodyPr wrap="square">
            <a:spAutoFit/>
          </a:bodyPr>
          <a:lstStyle/>
          <a:p>
            <a:pPr algn="ctr"/>
            <a:r>
              <a:rPr lang="en-US" sz="2800" dirty="0">
                <a:solidFill>
                  <a:srgbClr val="002060"/>
                </a:solidFill>
                <a:latin typeface="Berlin Sans FB Demi" pitchFamily="34" charset="0"/>
              </a:rPr>
              <a:t> SHRI GURU GOBIND SINGH JI GOVT. COLLEGE, </a:t>
            </a:r>
          </a:p>
          <a:p>
            <a:pPr algn="ctr"/>
            <a:r>
              <a:rPr lang="en-US" sz="2800" dirty="0">
                <a:solidFill>
                  <a:srgbClr val="002060"/>
                </a:solidFill>
                <a:latin typeface="Berlin Sans FB Demi" pitchFamily="34" charset="0"/>
              </a:rPr>
              <a:t>PAONTA SAHIB, SIRMOUR (H.P) </a:t>
            </a:r>
          </a:p>
        </p:txBody>
      </p:sp>
      <p:pic>
        <p:nvPicPr>
          <p:cNvPr id="8" name="Picture 11"/>
          <p:cNvPicPr>
            <a:picLocks noChangeAspect="1" noChangeArrowheads="1"/>
          </p:cNvPicPr>
          <p:nvPr/>
        </p:nvPicPr>
        <p:blipFill>
          <a:blip r:embed="rId3" cstate="print"/>
          <a:srcRect/>
          <a:stretch>
            <a:fillRect/>
          </a:stretch>
        </p:blipFill>
        <p:spPr bwMode="auto">
          <a:xfrm>
            <a:off x="1676400" y="228600"/>
            <a:ext cx="8610600" cy="2590800"/>
          </a:xfrm>
          <a:prstGeom prst="rect">
            <a:avLst/>
          </a:prstGeom>
          <a:noFill/>
          <a:ln w="9525">
            <a:noFill/>
            <a:miter lim="800000"/>
            <a:headEnd/>
            <a:tailEnd/>
          </a:ln>
          <a:effectLst/>
        </p:spPr>
      </p:pic>
      <p:pic>
        <p:nvPicPr>
          <p:cNvPr id="35845" name="Picture 5" descr="Music Title Display Lettering (teacher made)"/>
          <p:cNvPicPr>
            <a:picLocks noChangeAspect="1" noChangeArrowheads="1"/>
          </p:cNvPicPr>
          <p:nvPr/>
        </p:nvPicPr>
        <p:blipFill rotWithShape="1">
          <a:blip r:embed="rId4" cstate="print"/>
          <a:srcRect t="12961" b="18729"/>
          <a:stretch/>
        </p:blipFill>
        <p:spPr bwMode="auto">
          <a:xfrm>
            <a:off x="2971800" y="2971801"/>
            <a:ext cx="5867400" cy="149748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3" name="Picture 2">
            <a:extLst>
              <a:ext uri="{FF2B5EF4-FFF2-40B4-BE49-F238E27FC236}">
                <a16:creationId xmlns:a16="http://schemas.microsoft.com/office/drawing/2014/main" id="{553D3602-A611-4FF7-A2C3-08528B9E4CAF}"/>
              </a:ext>
            </a:extLst>
          </p:cNvPr>
          <p:cNvPicPr>
            <a:picLocks noChangeAspect="1"/>
          </p:cNvPicPr>
          <p:nvPr/>
        </p:nvPicPr>
        <p:blipFill>
          <a:blip r:embed="rId5" cstate="print"/>
          <a:stretch>
            <a:fillRect/>
          </a:stretch>
        </p:blipFill>
        <p:spPr>
          <a:xfrm>
            <a:off x="4495801" y="600529"/>
            <a:ext cx="3093861" cy="1846943"/>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703576" y="667513"/>
            <a:ext cx="7507224" cy="5458651"/>
          </a:xfrm>
        </p:spPr>
        <p:txBody>
          <a:bodyPr/>
          <a:lstStyle/>
          <a:p>
            <a:pPr>
              <a:buNone/>
            </a:pPr>
            <a:r>
              <a:rPr lang="en-US" b="1" dirty="0">
                <a:solidFill>
                  <a:srgbClr val="FF0000"/>
                </a:solidFill>
              </a:rPr>
              <a:t>DR. KIRAN BALA SHARMA</a:t>
            </a:r>
          </a:p>
          <a:p>
            <a:pPr>
              <a:buNone/>
            </a:pPr>
            <a:r>
              <a:rPr lang="en-US" b="1" dirty="0">
                <a:solidFill>
                  <a:srgbClr val="FF0000"/>
                </a:solidFill>
              </a:rPr>
              <a:t>(ASSTT. PROF. MUSIC INSTRUMENTAL) </a:t>
            </a:r>
            <a:r>
              <a:rPr lang="en-US" sz="2000" b="1" dirty="0">
                <a:solidFill>
                  <a:srgbClr val="FF0000"/>
                </a:solidFill>
              </a:rPr>
              <a:t>H.O.D.</a:t>
            </a:r>
            <a:endParaRPr lang="en-US" b="1" dirty="0">
              <a:solidFill>
                <a:srgbClr val="FF0000"/>
              </a:solidFill>
            </a:endParaRPr>
          </a:p>
          <a:p>
            <a:endParaRPr lang="en-US" b="1" dirty="0">
              <a:solidFill>
                <a:srgbClr val="FF0000"/>
              </a:solidFill>
            </a:endParaRPr>
          </a:p>
          <a:p>
            <a:pPr>
              <a:buNone/>
            </a:pPr>
            <a:r>
              <a:rPr lang="en-US" b="1" dirty="0">
                <a:solidFill>
                  <a:srgbClr val="FF0000"/>
                </a:solidFill>
              </a:rPr>
              <a:t>MR. RAVINDER SHARMA</a:t>
            </a:r>
          </a:p>
          <a:p>
            <a:pPr>
              <a:buNone/>
            </a:pPr>
            <a:r>
              <a:rPr lang="en-US" b="1" dirty="0">
                <a:solidFill>
                  <a:srgbClr val="FF0000"/>
                </a:solidFill>
              </a:rPr>
              <a:t>(ASSTT. PROF. MUSIC VOCAL)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EAEDEB7-2590-46D6-9051-1E7272745C74}"/>
              </a:ext>
            </a:extLst>
          </p:cNvPr>
          <p:cNvPicPr>
            <a:picLocks noChangeAspect="1"/>
          </p:cNvPicPr>
          <p:nvPr/>
        </p:nvPicPr>
        <p:blipFill>
          <a:blip r:embed="rId2" cstate="print"/>
          <a:stretch>
            <a:fillRect/>
          </a:stretch>
        </p:blipFill>
        <p:spPr>
          <a:xfrm>
            <a:off x="1777093" y="0"/>
            <a:ext cx="8433707" cy="6703078"/>
          </a:xfrm>
          <a:prstGeom prst="rect">
            <a:avLst/>
          </a:prstGeom>
        </p:spPr>
      </p:pic>
      <p:sp>
        <p:nvSpPr>
          <p:cNvPr id="6" name="Content Placeholder 2">
            <a:extLst>
              <a:ext uri="{FF2B5EF4-FFF2-40B4-BE49-F238E27FC236}">
                <a16:creationId xmlns:a16="http://schemas.microsoft.com/office/drawing/2014/main" id="{F2E89D0C-FA5D-41E3-B241-6FBB4E80A5A3}"/>
              </a:ext>
            </a:extLst>
          </p:cNvPr>
          <p:cNvSpPr>
            <a:spLocks noGrp="1"/>
          </p:cNvSpPr>
          <p:nvPr>
            <p:ph idx="1"/>
          </p:nvPr>
        </p:nvSpPr>
        <p:spPr>
          <a:xfrm>
            <a:off x="1676401" y="304801"/>
            <a:ext cx="8381999" cy="4525963"/>
          </a:xfrm>
        </p:spPr>
        <p:txBody>
          <a:bodyPr>
            <a:normAutofit/>
          </a:bodyPr>
          <a:lstStyle/>
          <a:p>
            <a:pPr marL="0" indent="0" algn="ctr">
              <a:buNone/>
            </a:pPr>
            <a:r>
              <a:rPr lang="en-US" sz="5400" b="1" dirty="0">
                <a:solidFill>
                  <a:srgbClr val="FF0000"/>
                </a:solidFill>
              </a:rPr>
              <a:t>COURSE CODE: MUSA103TH</a:t>
            </a:r>
          </a:p>
          <a:p>
            <a:pPr marL="0" indent="0" algn="ctr">
              <a:buNone/>
            </a:pPr>
            <a:r>
              <a:rPr lang="en-US" sz="4400" dirty="0"/>
              <a:t>Theory of Indian Music </a:t>
            </a:r>
          </a:p>
          <a:p>
            <a:pPr marL="0" indent="0" algn="ctr">
              <a:buNone/>
            </a:pPr>
            <a:r>
              <a:rPr lang="en-US" sz="4400" dirty="0"/>
              <a:t>(General) &amp; Biographies of Musicians, Composers &amp; Musicologists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9CF75D7-C442-45E0-9880-6CAB051DFE62}"/>
              </a:ext>
            </a:extLst>
          </p:cNvPr>
          <p:cNvPicPr>
            <a:picLocks noChangeAspect="1"/>
          </p:cNvPicPr>
          <p:nvPr/>
        </p:nvPicPr>
        <p:blipFill>
          <a:blip r:embed="rId2" cstate="print"/>
          <a:stretch>
            <a:fillRect/>
          </a:stretch>
        </p:blipFill>
        <p:spPr>
          <a:xfrm>
            <a:off x="2362200" y="132634"/>
            <a:ext cx="7315200" cy="6458188"/>
          </a:xfrm>
          <a:prstGeom prst="rect">
            <a:avLst/>
          </a:prstGeom>
        </p:spPr>
      </p:pic>
      <p:sp>
        <p:nvSpPr>
          <p:cNvPr id="6" name="Rectangle 5">
            <a:extLst>
              <a:ext uri="{FF2B5EF4-FFF2-40B4-BE49-F238E27FC236}">
                <a16:creationId xmlns:a16="http://schemas.microsoft.com/office/drawing/2014/main" id="{ED64F7F5-ED4F-4E19-936E-0E702FD39FE4}"/>
              </a:ext>
            </a:extLst>
          </p:cNvPr>
          <p:cNvSpPr/>
          <p:nvPr/>
        </p:nvSpPr>
        <p:spPr>
          <a:xfrm>
            <a:off x="3773088" y="457200"/>
            <a:ext cx="4645824" cy="1862048"/>
          </a:xfrm>
          <a:prstGeom prst="rect">
            <a:avLst/>
          </a:prstGeom>
        </p:spPr>
        <p:txBody>
          <a:bodyPr wrap="none">
            <a:spAutoFit/>
          </a:bodyPr>
          <a:lstStyle/>
          <a:p>
            <a:r>
              <a:rPr lang="hi-IN" sz="11500" b="1" dirty="0">
                <a:solidFill>
                  <a:srgbClr val="CC0000"/>
                </a:solidFill>
              </a:rPr>
              <a:t>अलंकार</a:t>
            </a:r>
            <a:endParaRPr lang="en-US" sz="11500" dirty="0">
              <a:solidFill>
                <a:srgbClr val="CC0000"/>
              </a:solidFill>
            </a:endParaRPr>
          </a:p>
        </p:txBody>
      </p:sp>
    </p:spTree>
    <p:extLst>
      <p:ext uri="{BB962C8B-B14F-4D97-AF65-F5344CB8AC3E}">
        <p14:creationId xmlns:p14="http://schemas.microsoft.com/office/powerpoint/2010/main" val="5944051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81200" y="381000"/>
            <a:ext cx="8229600" cy="6629400"/>
          </a:xfrm>
        </p:spPr>
        <p:txBody>
          <a:bodyPr>
            <a:normAutofit fontScale="85000" lnSpcReduction="20000"/>
          </a:bodyPr>
          <a:lstStyle/>
          <a:p>
            <a:r>
              <a:rPr lang="hi-IN" dirty="0"/>
              <a:t>नियमबद्ध स्वरों की रचना को अलंकार कहते हैं। अलंकार की कई कड़ियाँ होती है जो एक दूसरे से गुथी हुई सी चलती है। प्रत्येक अलंकार के आरोही और अवरोही यह दो वर्ण अवश्य होते हैं आरोही अलंकार, मध्य सप्तक के सा से तार सप्तक के सा तक जाता है और अवरोही अलंकार इसका बिल्कुल उल्टा होता है।</a:t>
            </a:r>
            <a:endParaRPr lang="en-US" dirty="0"/>
          </a:p>
          <a:p>
            <a:r>
              <a:rPr lang="hi-IN" dirty="0"/>
              <a:t>अलंकार की यह विशेषता होती है इसमें एक क्रम रहता है तथा स्वरों की कड़ियाँ एक दूसरे से जुड़ी रहती है तथा यह एक लड़ी के रूप में लगती है। अलंकारों की संख्या असीम हो सकती है। अलंकारों के अभ्यास से गायकों के गले की आवाज स्पष्ट तथा दानेदार बनती है तथा वादकों के हस्त संचालन में सफाई आती है। गायकों के विभिन्न घराने में अलग-अलग अलंकार रटाए जाते हैं। प्रारंभ से ही विद्यार्थियों को अलंकार का अभ्यास करना चाहिए अन्यथा वे अच्छे गायक अथवावादक नहीं बन सकते।</a:t>
            </a:r>
            <a:endParaRPr lang="en-US" dirty="0"/>
          </a:p>
          <a:p>
            <a:r>
              <a:rPr lang="hi-IN" dirty="0"/>
              <a:t>यहां कुछ सामान्य अलंकार दिए जा रहे हैं</a:t>
            </a:r>
            <a:endParaRPr lang="en-US" dirty="0"/>
          </a:p>
          <a:p>
            <a:pPr marL="514350" indent="-514350">
              <a:buAutoNum type="arabicPeriod"/>
            </a:pPr>
            <a:r>
              <a:rPr lang="hi-IN" dirty="0"/>
              <a:t>आरोह- सारे रेग गम मप पध धनि निसां</a:t>
            </a:r>
            <a:endParaRPr lang="en-US" dirty="0"/>
          </a:p>
          <a:p>
            <a:pPr marL="0" indent="0">
              <a:buNone/>
            </a:pPr>
            <a:r>
              <a:rPr lang="en-US" dirty="0"/>
              <a:t>         </a:t>
            </a:r>
            <a:r>
              <a:rPr lang="hi-IN" dirty="0"/>
              <a:t>अवरोह- सांनि निध धप पम मग गरे रेसा</a:t>
            </a:r>
            <a:endParaRPr lang="en-US" dirty="0"/>
          </a:p>
          <a:p>
            <a:pPr marL="0" indent="0">
              <a:buNone/>
            </a:pPr>
            <a:r>
              <a:rPr lang="hi-IN" dirty="0"/>
              <a:t>2. आरोह- रेसा गरे मग पम धप निघ सानि रेंसा</a:t>
            </a:r>
            <a:endParaRPr lang="en-US" dirty="0"/>
          </a:p>
          <a:p>
            <a:pPr marL="0" indent="0">
              <a:buNone/>
            </a:pPr>
            <a:r>
              <a:rPr lang="en-US" dirty="0"/>
              <a:t>      </a:t>
            </a:r>
            <a:r>
              <a:rPr lang="hi-IN" dirty="0"/>
              <a:t>अवरोह- निसां धनि पध मप गम रेग सारे निसा )</a:t>
            </a: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271</Words>
  <Application>Microsoft Office PowerPoint</Application>
  <PresentationFormat>Widescreen</PresentationFormat>
  <Paragraphs>18</Paragraphs>
  <Slides>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vt:i4>
      </vt:variant>
    </vt:vector>
  </HeadingPairs>
  <TitlesOfParts>
    <vt:vector size="11" baseType="lpstr">
      <vt:lpstr>Arial</vt:lpstr>
      <vt:lpstr>Berlin Sans FB Demi</vt:lpstr>
      <vt:lpstr>Calibri</vt:lpstr>
      <vt:lpstr>Calibri Light</vt:lpstr>
      <vt:lpstr>Mangal</vt:lpstr>
      <vt:lpstr>Office Theme</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User</cp:lastModifiedBy>
  <cp:revision>1</cp:revision>
  <dcterms:created xsi:type="dcterms:W3CDTF">2022-08-03T09:52:59Z</dcterms:created>
  <dcterms:modified xsi:type="dcterms:W3CDTF">2022-08-03T09:53:12Z</dcterms:modified>
</cp:coreProperties>
</file>